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9"/>
  </p:notesMasterIdLst>
  <p:handoutMasterIdLst>
    <p:handoutMasterId r:id="rId30"/>
  </p:handoutMasterIdLst>
  <p:sldIdLst>
    <p:sldId id="312" r:id="rId5"/>
    <p:sldId id="304" r:id="rId6"/>
    <p:sldId id="307" r:id="rId7"/>
    <p:sldId id="282" r:id="rId8"/>
    <p:sldId id="323" r:id="rId9"/>
    <p:sldId id="281" r:id="rId10"/>
    <p:sldId id="324" r:id="rId11"/>
    <p:sldId id="325" r:id="rId12"/>
    <p:sldId id="326" r:id="rId13"/>
    <p:sldId id="327" r:id="rId14"/>
    <p:sldId id="336" r:id="rId15"/>
    <p:sldId id="317" r:id="rId16"/>
    <p:sldId id="337" r:id="rId17"/>
    <p:sldId id="338" r:id="rId18"/>
    <p:sldId id="339" r:id="rId19"/>
    <p:sldId id="329" r:id="rId20"/>
    <p:sldId id="315" r:id="rId21"/>
    <p:sldId id="330" r:id="rId22"/>
    <p:sldId id="319" r:id="rId23"/>
    <p:sldId id="331" r:id="rId24"/>
    <p:sldId id="335" r:id="rId25"/>
    <p:sldId id="334" r:id="rId26"/>
    <p:sldId id="322" r:id="rId27"/>
    <p:sldId id="297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88" d="100"/>
          <a:sy n="88" d="100"/>
        </p:scale>
        <p:origin x="494" y="6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vi-VN" dirty="0"/>
              <a:t>Lập trình ứng dụng</a:t>
            </a:r>
            <a:br>
              <a:rPr lang="vi-VN" dirty="0"/>
            </a:br>
            <a:r>
              <a:rPr lang="vi-VN" dirty="0"/>
              <a:t/>
            </a:r>
            <a:br>
              <a:rPr lang="vi-VN" dirty="0"/>
            </a:br>
            <a:r>
              <a:rPr lang="vi-VN" dirty="0"/>
              <a:t>quản lý </a:t>
            </a:r>
            <a:r>
              <a:rPr lang="vi-VN" dirty="0" smtClean="0"/>
              <a:t>Quán Ăn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95CCE9-30C9-2466-895F-124691C2C97B}"/>
              </a:ext>
            </a:extLst>
          </p:cNvPr>
          <p:cNvSpPr txBox="1"/>
          <p:nvPr/>
        </p:nvSpPr>
        <p:spPr>
          <a:xfrm>
            <a:off x="914400" y="270160"/>
            <a:ext cx="60975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85"/>
            <a:ext cx="8753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72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ACA1DC-C948-7B23-29A4-D56043A3C1AB}"/>
              </a:ext>
            </a:extLst>
          </p:cNvPr>
          <p:cNvSpPr txBox="1"/>
          <p:nvPr/>
        </p:nvSpPr>
        <p:spPr>
          <a:xfrm>
            <a:off x="914400" y="335439"/>
            <a:ext cx="6102220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Chức năng quản lý khu vực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635"/>
            <a:ext cx="87249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8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5B0FF6-B514-8F10-D7B5-B6303072FA5D}"/>
              </a:ext>
            </a:extLst>
          </p:cNvPr>
          <p:cNvSpPr txBox="1"/>
          <p:nvPr/>
        </p:nvSpPr>
        <p:spPr>
          <a:xfrm>
            <a:off x="629816" y="641093"/>
            <a:ext cx="61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Chức năng quản lý khách hàng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51" y="1450522"/>
            <a:ext cx="8763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23" y="473358"/>
            <a:ext cx="7631709" cy="1091627"/>
          </a:xfrm>
        </p:spPr>
        <p:txBody>
          <a:bodyPr/>
          <a:lstStyle/>
          <a:p>
            <a:r>
              <a:rPr lang="vi-VN" sz="2000" b="0" dirty="0" smtClean="0">
                <a:solidFill>
                  <a:schemeClr val="tx1"/>
                </a:solidFill>
              </a:rPr>
              <a:t>Chức năng quản lý khách hàng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1803763"/>
            <a:ext cx="8763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7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23" y="473358"/>
            <a:ext cx="7631709" cy="1091627"/>
          </a:xfrm>
        </p:spPr>
        <p:txBody>
          <a:bodyPr/>
          <a:lstStyle/>
          <a:p>
            <a:r>
              <a:rPr lang="vi-VN" sz="2000" b="0" dirty="0" smtClean="0">
                <a:solidFill>
                  <a:schemeClr val="tx1"/>
                </a:solidFill>
              </a:rPr>
              <a:t>Chức năng quản lý Kho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3" y="1601690"/>
            <a:ext cx="87344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23" y="473358"/>
            <a:ext cx="7631709" cy="1091627"/>
          </a:xfrm>
        </p:spPr>
        <p:txBody>
          <a:bodyPr/>
          <a:lstStyle/>
          <a:p>
            <a:r>
              <a:rPr lang="vi-VN" sz="2000" b="0" dirty="0" smtClean="0">
                <a:solidFill>
                  <a:schemeClr val="tx1"/>
                </a:solidFill>
              </a:rPr>
              <a:t>Chức năng quản lý menu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76" y="1895475"/>
            <a:ext cx="8127578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C02468-320D-E0FB-E999-52C9F1DB6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Xây dựng chương trình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B5EC6-E68D-73BE-7A22-8BDE656677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47148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1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A228699-1BC6-4B42-E408-50136BB5F955}"/>
              </a:ext>
            </a:extLst>
          </p:cNvPr>
          <p:cNvSpPr txBox="1"/>
          <p:nvPr/>
        </p:nvSpPr>
        <p:spPr>
          <a:xfrm>
            <a:off x="2871496" y="5033440"/>
            <a:ext cx="609755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3.0 Giao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endParaRPr lang="en-US" sz="1600" b="1" dirty="0">
              <a:solidFill>
                <a:srgbClr val="1E4D78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28" name="Picture 4" descr="Không có mô tả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2" t="16877" r="17937" b="21840"/>
          <a:stretch/>
        </p:blipFill>
        <p:spPr bwMode="auto">
          <a:xfrm>
            <a:off x="3173505" y="1506071"/>
            <a:ext cx="5652653" cy="30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F75EA2-17E9-D2A9-CA8D-FBAAABD73F91}"/>
              </a:ext>
            </a:extLst>
          </p:cNvPr>
          <p:cNvSpPr txBox="1"/>
          <p:nvPr/>
        </p:nvSpPr>
        <p:spPr>
          <a:xfrm>
            <a:off x="3366019" y="5228530"/>
            <a:ext cx="609755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3.1 Giao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lang="en-US" sz="1600" b="1" dirty="0">
              <a:solidFill>
                <a:srgbClr val="1E4D78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47" y="689688"/>
            <a:ext cx="7702887" cy="43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6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A2DE6FA-66E8-A413-0996-C13D2267DF30}"/>
              </a:ext>
            </a:extLst>
          </p:cNvPr>
          <p:cNvSpPr txBox="1"/>
          <p:nvPr/>
        </p:nvSpPr>
        <p:spPr>
          <a:xfrm>
            <a:off x="3047223" y="5583946"/>
            <a:ext cx="6097554" cy="66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3.2 Giao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thông tin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 viên</a:t>
            </a:r>
          </a:p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600" b="1" dirty="0">
              <a:solidFill>
                <a:srgbClr val="1E4D78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074" name="Picture 2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37" y="1198916"/>
            <a:ext cx="6670765" cy="375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vi-VN" dirty="0"/>
              <a:t>Thành viên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vi-VN" dirty="0" smtClean="0"/>
              <a:t>Phạm Tiến Đạt</a:t>
            </a:r>
            <a:endParaRPr lang="vi-VN" dirty="0"/>
          </a:p>
          <a:p>
            <a:r>
              <a:rPr lang="vi-VN" dirty="0"/>
              <a:t>Nguyễn</a:t>
            </a:r>
            <a:r>
              <a:rPr lang="vi-VN" dirty="0" smtClean="0"/>
              <a:t> Quốc Duy</a:t>
            </a:r>
            <a:endParaRPr lang="vi-VN" dirty="0"/>
          </a:p>
          <a:p>
            <a:r>
              <a:rPr lang="vi-VN" dirty="0" smtClean="0"/>
              <a:t>Phùng Hữu Đại</a:t>
            </a:r>
          </a:p>
          <a:p>
            <a:r>
              <a:rPr lang="vi-VN" dirty="0" smtClean="0"/>
              <a:t>Cao Thanh Hưng</a:t>
            </a:r>
          </a:p>
          <a:p>
            <a:r>
              <a:rPr lang="vi-VN" dirty="0" smtClean="0"/>
              <a:t>Đỗ Xuân Cường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99FA73-0C09-9A81-801E-B2EC397E2E92}"/>
              </a:ext>
            </a:extLst>
          </p:cNvPr>
          <p:cNvSpPr txBox="1"/>
          <p:nvPr/>
        </p:nvSpPr>
        <p:spPr>
          <a:xfrm>
            <a:off x="2964802" y="5319373"/>
            <a:ext cx="609755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3.3 Giao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bàn</a:t>
            </a:r>
            <a:endParaRPr lang="en-US" sz="1600" b="1" dirty="0">
              <a:solidFill>
                <a:srgbClr val="1E4D78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098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65" y="1086645"/>
            <a:ext cx="6897189" cy="387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289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20C9F8-8412-4ACD-2452-CD72705E7071}"/>
              </a:ext>
            </a:extLst>
          </p:cNvPr>
          <p:cNvSpPr txBox="1"/>
          <p:nvPr/>
        </p:nvSpPr>
        <p:spPr>
          <a:xfrm>
            <a:off x="4397051" y="5989827"/>
            <a:ext cx="610688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</a:t>
            </a:r>
            <a:r>
              <a:rPr lang="vi-VN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Giao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báo cáo doanh thu</a:t>
            </a:r>
            <a:endParaRPr lang="en-US" sz="1600" b="1" dirty="0">
              <a:solidFill>
                <a:srgbClr val="1E4D78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122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47" y="1610442"/>
            <a:ext cx="7060892" cy="397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40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D890DD-4ED1-C717-14B4-C5D4D52658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2070B4-69D5-9421-AB42-2B06471F9DED}"/>
              </a:ext>
            </a:extLst>
          </p:cNvPr>
          <p:cNvSpPr txBox="1"/>
          <p:nvPr/>
        </p:nvSpPr>
        <p:spPr>
          <a:xfrm>
            <a:off x="2654560" y="5991134"/>
            <a:ext cx="6111550" cy="61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3.6 Giao </a:t>
            </a:r>
            <a:r>
              <a:rPr lang="en-US" sz="18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tìm kiếm </a:t>
            </a:r>
            <a:r>
              <a:rPr lang="vi-VN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món ăn</a:t>
            </a:r>
            <a:endParaRPr lang="en-US" sz="1600" b="1" dirty="0">
              <a:solidFill>
                <a:srgbClr val="1E4D78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pic>
        <p:nvPicPr>
          <p:cNvPr id="6146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03" y="1024735"/>
            <a:ext cx="6708779" cy="37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556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495D2F-F3EF-FE30-323C-1C7982F44E0F}"/>
              </a:ext>
            </a:extLst>
          </p:cNvPr>
          <p:cNvSpPr txBox="1"/>
          <p:nvPr/>
        </p:nvSpPr>
        <p:spPr>
          <a:xfrm>
            <a:off x="709126" y="653143"/>
            <a:ext cx="10291665" cy="730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LUẬN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đạt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endParaRPr lang="vi-V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536" y="971080"/>
            <a:ext cx="5715000" cy="2727709"/>
          </a:xfrm>
        </p:spPr>
        <p:txBody>
          <a:bodyPr/>
          <a:lstStyle/>
          <a:p>
            <a:r>
              <a:rPr lang="vi-VN" sz="5400" dirty="0"/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E835C4-DB4A-B469-031D-7FCCF654BF35}"/>
              </a:ext>
            </a:extLst>
          </p:cNvPr>
          <p:cNvSpPr txBox="1"/>
          <p:nvPr/>
        </p:nvSpPr>
        <p:spPr>
          <a:xfrm>
            <a:off x="4788040" y="545128"/>
            <a:ext cx="5952931" cy="5834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lphaLcPeriod"/>
            </a:pP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tiêu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Hoàn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thành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việc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xây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dựng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thành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ứng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quán ăn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Tối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ưu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hóa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quán ăn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để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tiết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kiệm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thời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gian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tăng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hiệu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suất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việc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quán ăn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+"/>
              <a:tabLst>
                <a:tab pos="457200" algn="l"/>
              </a:tabLst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khách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+"/>
              <a:tabLst>
                <a:tab pos="457200" algn="l"/>
              </a:tabLst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nhân viên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+"/>
              <a:tabLst>
                <a:tab pos="457200" algn="l"/>
              </a:tabLst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doanh thu quán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</a:pPr>
            <a:r>
              <a:rPr lang="vi-VN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b.     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Tìm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hiểu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về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quy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quán ăn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Phân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tích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vấn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đề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về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hiện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tại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trong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quán ăn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Nghiên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cứu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áp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phương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pháp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nghệ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quy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lí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hiệu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để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cải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thiện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quán ăn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Xây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dựng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triển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khai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vi-VN" sz="14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Đảm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bảo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tính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bảo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mật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quyền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riêng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tư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khách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trong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lí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Đào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tạo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hướng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dẫn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về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việc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sử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lí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quán ăn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453FE-504D-062B-0AB7-DB0B5A20AD14}"/>
              </a:ext>
            </a:extLst>
          </p:cNvPr>
          <p:cNvSpPr txBox="1"/>
          <p:nvPr/>
        </p:nvSpPr>
        <p:spPr>
          <a:xfrm>
            <a:off x="5033866" y="87898"/>
            <a:ext cx="61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Mục tiêu và nhiệm vụ.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2" t="22018" r="44433" b="26530"/>
          <a:stretch/>
        </p:blipFill>
        <p:spPr>
          <a:xfrm>
            <a:off x="628417" y="1487500"/>
            <a:ext cx="4159623" cy="3272118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935603-1163-011A-E1F0-0ADE773FAEF3}"/>
              </a:ext>
            </a:extLst>
          </p:cNvPr>
          <p:cNvSpPr txBox="1"/>
          <p:nvPr/>
        </p:nvSpPr>
        <p:spPr>
          <a:xfrm>
            <a:off x="4879910" y="293141"/>
            <a:ext cx="7147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Giới thiệu về công cụ sử dụng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0DDF-8802-D2EF-0281-88E2A325F165}"/>
              </a:ext>
            </a:extLst>
          </p:cNvPr>
          <p:cNvSpPr txBox="1"/>
          <p:nvPr/>
        </p:nvSpPr>
        <p:spPr>
          <a:xfrm>
            <a:off x="3107094" y="1110343"/>
            <a:ext cx="7576457" cy="5448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a.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 là gì?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85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C# (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đọc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"C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thăng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 hay "C sharp" ("xi-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sáp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"))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ngôn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ngữ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lập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trình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hướng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đối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tượng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mã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nguồn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mở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đơn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giản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hiện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đại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linh</a:t>
            </a:r>
            <a:r>
              <a:rPr lang="en-US" sz="1800" b="1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C#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Microsoft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phê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chuẩn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European Computer Manufacturers Association (ECMA)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International Standards Organization (ISO).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858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b. </a:t>
            </a:r>
            <a:r>
              <a:rPr lang="en-US" sz="1800" b="1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Ứng</a:t>
            </a:r>
            <a:r>
              <a:rPr lang="en-US" sz="18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 của C#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 backend ( ASP.NET MVC, ASP.NET core, Web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API,Graph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API,gPRC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Blazor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sevver,Uno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platform, Mono)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 front end (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Blazor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WebAssembly,Uno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platform)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desktop app (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Winform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WPF,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UWP,WinUI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Mono, Uno,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MAUI,Blazor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desktop...)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game 2D, 3D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tảng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Game engine: Unity,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Monogame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Godot, Stride, CryEngine, Flax Engine,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Evergine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NeoAxis</a:t>
            </a:r>
            <a:r>
              <a:rPr lang="en-US" sz="1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XNA ..)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5D360F-9818-B01E-D941-00847B861AC3}"/>
              </a:ext>
            </a:extLst>
          </p:cNvPr>
          <p:cNvSpPr txBox="1"/>
          <p:nvPr/>
        </p:nvSpPr>
        <p:spPr>
          <a:xfrm>
            <a:off x="3079102" y="429208"/>
            <a:ext cx="830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526B8-E01E-8526-F1B5-AE8412FECBF0}"/>
              </a:ext>
            </a:extLst>
          </p:cNvPr>
          <p:cNvSpPr txBox="1"/>
          <p:nvPr/>
        </p:nvSpPr>
        <p:spPr>
          <a:xfrm>
            <a:off x="3382347" y="2076123"/>
            <a:ext cx="780039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c.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Giới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thiệu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SQL server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tabLst>
                <a:tab pos="18034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Server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Relational Database Management System – RDBMS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databases,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engine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RDBMS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50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6316824" cy="2495028"/>
          </a:xfrm>
        </p:spPr>
        <p:txBody>
          <a:bodyPr/>
          <a:lstStyle/>
          <a:p>
            <a:r>
              <a:rPr lang="vi-VN"/>
              <a:t>Nội dung nghiên cứu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01C76-760A-4F4A-CA01-C85675C9B6DB}"/>
              </a:ext>
            </a:extLst>
          </p:cNvPr>
          <p:cNvSpPr txBox="1"/>
          <p:nvPr/>
        </p:nvSpPr>
        <p:spPr>
          <a:xfrm>
            <a:off x="979714" y="3993502"/>
            <a:ext cx="5514392" cy="167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dung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nghiên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UseCase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biểu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4" t="556" r="184" b="-556"/>
          <a:stretch/>
        </p:blipFill>
        <p:spPr>
          <a:xfrm>
            <a:off x="6974923" y="328693"/>
            <a:ext cx="5208112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662A-8F2E-FDB5-2F0A-4B7E1940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F3008-5AE5-8B9D-8F14-5D64A289E2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92576-B728-C3CC-2247-21024671AB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E0249-8A2D-F09A-F337-B0D4D38718BC}"/>
              </a:ext>
            </a:extLst>
          </p:cNvPr>
          <p:cNvSpPr txBox="1"/>
          <p:nvPr/>
        </p:nvSpPr>
        <p:spPr>
          <a:xfrm>
            <a:off x="765973" y="214550"/>
            <a:ext cx="609755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image24.png">
            <a:extLst>
              <a:ext uri="{FF2B5EF4-FFF2-40B4-BE49-F238E27FC236}">
                <a16:creationId xmlns:a16="http://schemas.microsoft.com/office/drawing/2014/main" id="{E81F22AB-323E-2868-BB98-CC0AC2DD769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14400" y="1066197"/>
            <a:ext cx="6823334" cy="421493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05360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C7F05D-D24C-7EEE-CB3C-1195BC9C847A}"/>
              </a:ext>
            </a:extLst>
          </p:cNvPr>
          <p:cNvSpPr txBox="1"/>
          <p:nvPr/>
        </p:nvSpPr>
        <p:spPr>
          <a:xfrm>
            <a:off x="790770" y="25389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xem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97" y="1693497"/>
            <a:ext cx="7151228" cy="3718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3792"/>
            <a:ext cx="8734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6351F1-66EE-66E3-E577-C3CAF2B08A35}"/>
              </a:ext>
            </a:extLst>
          </p:cNvPr>
          <p:cNvSpPr txBox="1"/>
          <p:nvPr/>
        </p:nvSpPr>
        <p:spPr>
          <a:xfrm>
            <a:off x="914399" y="313775"/>
            <a:ext cx="6097554" cy="68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 viên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87" y="1300162"/>
            <a:ext cx="87249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86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230e9df3-be65-4c73-a93b-d1236ebd677e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{F968D033-1D64-492E-9C8D-329BC8AA25C0}tf78438558_win32</Template>
  <TotalTime>90</TotalTime>
  <Words>550</Words>
  <Application>Microsoft Office PowerPoint</Application>
  <PresentationFormat>Widescreen</PresentationFormat>
  <Paragraphs>72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Sabon Next LT</vt:lpstr>
      <vt:lpstr>Symbol</vt:lpstr>
      <vt:lpstr>Times New Roman</vt:lpstr>
      <vt:lpstr>Custom</vt:lpstr>
      <vt:lpstr>Lập trình ứng dụng  quản lý Quán Ăn </vt:lpstr>
      <vt:lpstr>Thành viên</vt:lpstr>
      <vt:lpstr>PowerPoint Presentation</vt:lpstr>
      <vt:lpstr>PowerPoint Presentation</vt:lpstr>
      <vt:lpstr>PowerPoint Presentation</vt:lpstr>
      <vt:lpstr>Nội dung nghiên cứu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Chức năng quản lý khách hàng</vt:lpstr>
      <vt:lpstr>Chức năng quản lý Kho</vt:lpstr>
      <vt:lpstr>Chức năng quản lý menu</vt:lpstr>
      <vt:lpstr>Xây dựng chương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ứng dụng  quản lý nhà trọ</dc:title>
  <dc:subject/>
  <dc:creator>Vũ Khả Quỳnh Tăng</dc:creator>
  <cp:lastModifiedBy>HP One</cp:lastModifiedBy>
  <cp:revision>12</cp:revision>
  <dcterms:created xsi:type="dcterms:W3CDTF">2024-02-27T10:47:55Z</dcterms:created>
  <dcterms:modified xsi:type="dcterms:W3CDTF">2024-03-19T11:10:50Z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